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8" r:id="rId5"/>
    <p:sldId id="277" r:id="rId6"/>
    <p:sldId id="259" r:id="rId7"/>
    <p:sldId id="260" r:id="rId8"/>
    <p:sldId id="261" r:id="rId9"/>
    <p:sldId id="262" r:id="rId10"/>
    <p:sldId id="276" r:id="rId11"/>
    <p:sldId id="265" r:id="rId12"/>
    <p:sldId id="275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2B45"/>
    <a:srgbClr val="8F8F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449" autoAdjust="0"/>
    <p:restoredTop sz="94660"/>
  </p:normalViewPr>
  <p:slideViewPr>
    <p:cSldViewPr snapToGrid="0">
      <p:cViewPr>
        <p:scale>
          <a:sx n="120" d="100"/>
          <a:sy n="120" d="100"/>
        </p:scale>
        <p:origin x="6" y="-1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0526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5545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334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8585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17478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1677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7839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708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8067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4110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74085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CE364-7D3C-40B0-AD26-FB8FB7D84A66}" type="datetimeFigureOut">
              <a:rPr lang="pl-PL" smtClean="0"/>
              <a:t>18.12.2020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8E4C3-34C6-4938-9F35-0A64B84D77A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51919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5.png"/><Relationship Id="rId7" Type="http://schemas.openxmlformats.org/officeDocument/2006/relationships/image" Target="../media/image1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5.png"/><Relationship Id="rId7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5.png"/><Relationship Id="rId7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06" y="333648"/>
            <a:ext cx="2834646" cy="81991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9364"/>
            <a:ext cx="9144000" cy="31279"/>
          </a:xfrm>
          <a:prstGeom prst="rect">
            <a:avLst/>
          </a:prstGeom>
        </p:spPr>
      </p:pic>
      <p:pic>
        <p:nvPicPr>
          <p:cNvPr id="6" name="Obraz 5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3339"/>
            <a:ext cx="9144000" cy="25200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1087606" y="3045660"/>
            <a:ext cx="7590091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600" b="1" dirty="0" smtClean="0">
                <a:latin typeface="Garamond" panose="02020404030301010803" pitchFamily="18" charset="0"/>
              </a:rPr>
              <a:t>List Rektora</a:t>
            </a:r>
          </a:p>
          <a:p>
            <a:r>
              <a:rPr lang="pl-PL" sz="2600" b="1" dirty="0" smtClean="0">
                <a:latin typeface="Garamond" panose="02020404030301010803" pitchFamily="18" charset="0"/>
              </a:rPr>
              <a:t>Uniwersytetu Papieskiego Jana Pawła II w Krakowie</a:t>
            </a:r>
          </a:p>
          <a:p>
            <a:r>
              <a:rPr lang="pl-PL" sz="2600" b="1" dirty="0" smtClean="0">
                <a:latin typeface="Garamond" panose="02020404030301010803" pitchFamily="18" charset="0"/>
              </a:rPr>
              <a:t>na drugi dzień świąt Bożego Narodzenia 2020 roku</a:t>
            </a:r>
            <a:endParaRPr lang="pl-PL" sz="2600" b="1" dirty="0">
              <a:latin typeface="Garamond" panose="02020404030301010803" pitchFamily="18" charset="0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087606" y="6004290"/>
            <a:ext cx="25410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solidFill>
                  <a:srgbClr val="B72B45"/>
                </a:solidFill>
                <a:latin typeface="Garamond" panose="02020404030301010803" pitchFamily="18" charset="0"/>
              </a:rPr>
              <a:t>Święto św. Szczepana</a:t>
            </a:r>
          </a:p>
          <a:p>
            <a:r>
              <a:rPr lang="pl-PL" sz="2000" dirty="0" smtClean="0">
                <a:solidFill>
                  <a:srgbClr val="B72B45"/>
                </a:solidFill>
                <a:latin typeface="Garamond" panose="02020404030301010803" pitchFamily="18" charset="0"/>
              </a:rPr>
              <a:t>pierwszego męczennika</a:t>
            </a:r>
            <a:endParaRPr lang="pl-PL" sz="2000" dirty="0">
              <a:solidFill>
                <a:srgbClr val="B72B45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967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0" b="16678"/>
          <a:stretch/>
        </p:blipFill>
        <p:spPr>
          <a:xfrm>
            <a:off x="0" y="1184564"/>
            <a:ext cx="9144000" cy="4800600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60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1026" name="Picture 2" descr="https://upjp2.edu.pl/thumb/BPRsbFxwFb29zFVAhAAoNaSUALV0jDjFlHQQJVyAmCAt1NycDKlAIKkcPJCAjHGY9FxY8KTMaKG5tAwMrNwQQSiMkDjYFdWJTdmZZRlpcb3lzFVAhAFtrZDkeIEclHx8rIQkEZ3B3Vmd3dmJMdw80QV9Af3s7A15vSVshND8aJFE2NQQuYFlHDGBrRjs7KTVDfBsbGkpBbyUwFFwSDB1zfGZIeQtuSA4lLBcXVy4rASV4fXAGJ1UHExoUb3lzAFA3AFtrKCUcLU8/inauguracja_2020-10-16_77-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34"/>
          <a:stretch/>
        </p:blipFill>
        <p:spPr bwMode="auto">
          <a:xfrm>
            <a:off x="215019" y="1031015"/>
            <a:ext cx="5418513" cy="265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486" y="1031015"/>
            <a:ext cx="3011721" cy="5271402"/>
          </a:xfrm>
          <a:prstGeom prst="rect">
            <a:avLst/>
          </a:prstGeom>
        </p:spPr>
      </p:pic>
      <p:pic>
        <p:nvPicPr>
          <p:cNvPr id="2" name="Picture 2" descr="https://upjp2.edu.pl/thumb/HPRsbFxwFb29zFVAhAAoNaSUALV0jDjFlHQQJVyAmCAt1NycDKlAIKkcPJCAjHGY9FxY8KTMaKG5tAwMrNwQQSiMkDjYFdWJTdmZZRlpcb3lzFVAhAFtrZDkeIEclHx8rIQkEZ3B3Vmd3dmJMdw80TlpAf3s7A15vSVshND8aJFE2NQQuYFlHDGBrRjs7KTVDfBsbGkpBbyUwFFwSDB1zfGZIeQtuSA4lLBcXVy4rASV4fXAGJ1UHExoUb3lzAFA3AFtrKCUcLU8/inauguracja_2020-10-16_82-2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41" b="7033"/>
          <a:stretch/>
        </p:blipFill>
        <p:spPr bwMode="auto">
          <a:xfrm>
            <a:off x="215019" y="3896591"/>
            <a:ext cx="5418513" cy="240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437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744" y="1036206"/>
            <a:ext cx="7778512" cy="5192005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1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60" y="1119671"/>
            <a:ext cx="2850126" cy="5048795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926" y="1119671"/>
            <a:ext cx="2850126" cy="5048795"/>
          </a:xfrm>
          <a:prstGeom prst="rect">
            <a:avLst/>
          </a:prstGeom>
        </p:spPr>
      </p:pic>
      <p:pic>
        <p:nvPicPr>
          <p:cNvPr id="6146" name="Picture 2" descr="Obraz może zawierać: 1 osoba, stoi, tłum i w budynku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4143" y="1119671"/>
            <a:ext cx="2850126" cy="504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9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2050" name="Picture 2" descr="https://upjp2.edu.pl/thumb/ePRsbFxwFb29zFVAhAAoNaSUALV0jDjFlHRYWXTA0OHgwMiEVP1cKWAMMPiE0H1AmJQwhLCBCb1cmH0M6Lj9KTSwzDSM2IjY-IFYHEg0fEXorGlQiEhwOPDEHJV07NQIVMhYGUCM1OyU_LCYONFg0RFhffXd9UV8kCRxzfHIUMlEdUlR8ejwGVzI-Sj0qIHBNZEkZGQIILiEOGl1vX1tlZHxSLVMsDU9wYBMJGm5lFDY9Ig0IIhtRQFBVdHlzEFYjEQs-KjwVMxB4SAorLg8ASjtlSHUpLigEZAMFAwQBMA/dsc_8968_cop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42" y="874687"/>
            <a:ext cx="8122516" cy="5415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26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3074" name="Picture 2" descr="https://upjp2.edu.pl/thumb/PPRsbFxwFb29zFVAhAAoNaSUALV0jDjFlHRYWXTA0OHgwMiEVP1cKWAMMPiE0H1AmJQwhLCBCb1cmH0M6Lj9KTSwzDSM2IjY-IFYHEg0fEXohAVYgCho7Iw8RKlMmDwAjIQgMXR11VGVqZX5DIFAHE0pXb2RkRxQpFhoOfmBEcRwoGgpobkEVSi0tATQuGDsFZANJQkpBbzkwHV5vX1shKnJcY0IjDQgVKwdHAnR_XG52ZTEOKE0ZGQQBKCdzSRsqBBU9IyIJYx5gGQQwJ0FfVjcrCCo/154-dsc_80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71" y="4477590"/>
            <a:ext cx="2745836" cy="183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upjp2.edu.pl/thumb/HPRsbFxwFb29zFVAhAAoNaSUALV0jDjFlHRYWXTA0OHgwMiEVP1cKWAMMPiE0H1AmJQwhLCBCb1cmH0M6Lj9KTSwzDSM2IjY-IFYHEg0fEXohAVYgCho7Iw8RKlMmDwAjIQgMXR11VGVqZX5DIFAHE0pXb2dmQxQpFhoOfmZEeBwoGgpobkEVSi0tATQuGDsFZANJQkpBbzkwHV5vX1shKnJcY0IjDQgVKwdHAnR_XG52ZTEOKE0ZGQQBKCdzSRsqBBU9IyIJYx5gGQQwJ0FfVjcrCCo/270-dsc_8649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24" b="14426"/>
          <a:stretch/>
        </p:blipFill>
        <p:spPr bwMode="auto">
          <a:xfrm>
            <a:off x="0" y="874048"/>
            <a:ext cx="9144000" cy="3525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080" y="4477588"/>
            <a:ext cx="2745835" cy="183284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164" y="4477589"/>
            <a:ext cx="2745836" cy="1832845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558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99" y="1029659"/>
            <a:ext cx="3366655" cy="252499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98" y="3709205"/>
            <a:ext cx="3366655" cy="2524991"/>
          </a:xfrm>
          <a:prstGeom prst="rect">
            <a:avLst/>
          </a:prstGeom>
        </p:spPr>
      </p:pic>
      <p:pic>
        <p:nvPicPr>
          <p:cNvPr id="7170" name="Picture 2" descr="Brak dostępnego opisu zdjęcia.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45" y="1020488"/>
            <a:ext cx="3965053" cy="5286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02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5122" name="Picture 2" descr="Obraz może zawierać: co najmniej jedna osoba, ludzie stoją i w budynk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3597"/>
            <a:ext cx="3834245" cy="287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Obraz może zawierać: co najmniej jedna osoba, drzewo, niebo, tabela, na zewnątrz i przyro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424" y="1083597"/>
            <a:ext cx="2156762" cy="2875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Obraz może zawierać: co najmniej jedna osoba, dziecko i na zewnątrz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66" r="15699" b="21983"/>
          <a:stretch/>
        </p:blipFill>
        <p:spPr bwMode="auto">
          <a:xfrm>
            <a:off x="-1" y="4037597"/>
            <a:ext cx="6065383" cy="224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Obraz może zawierać: 3 osoby, ludzie stoją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9"/>
          <a:stretch/>
        </p:blipFill>
        <p:spPr bwMode="auto">
          <a:xfrm>
            <a:off x="6129560" y="1083597"/>
            <a:ext cx="3014439" cy="5198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050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3" name="Obraz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13" y="1007282"/>
            <a:ext cx="3895006" cy="259667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981" y="1007283"/>
            <a:ext cx="3894650" cy="259667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375" y="3700052"/>
            <a:ext cx="3889256" cy="2592601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013" y="3710943"/>
            <a:ext cx="3895006" cy="2599493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85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19" y="204011"/>
            <a:ext cx="427962" cy="48537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72" t="12681" r="10868"/>
          <a:stretch/>
        </p:blipFill>
        <p:spPr>
          <a:xfrm>
            <a:off x="1403497" y="1010093"/>
            <a:ext cx="6602819" cy="5175924"/>
          </a:xfrm>
          <a:prstGeom prst="rect">
            <a:avLst/>
          </a:prstGeom>
        </p:spPr>
      </p:pic>
      <p:sp>
        <p:nvSpPr>
          <p:cNvPr id="12" name="pole tekstowe 11"/>
          <p:cNvSpPr txBox="1"/>
          <p:nvPr/>
        </p:nvSpPr>
        <p:spPr>
          <a:xfrm>
            <a:off x="2823763" y="6428421"/>
            <a:ext cx="3496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0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UNIWERSYTET PAPIESKI JANA PAWŁA II W KRAKOWIE</a:t>
            </a:r>
          </a:p>
          <a:p>
            <a:pPr algn="ctr"/>
            <a:r>
              <a:rPr lang="pl-PL" sz="800" dirty="0" smtClean="0">
                <a:solidFill>
                  <a:srgbClr val="8F8F8C"/>
                </a:solidFill>
                <a:latin typeface="Garamond" panose="02020404030301010803" pitchFamily="18" charset="0"/>
              </a:rPr>
              <a:t>UPJP2.EDU.PL</a:t>
            </a:r>
            <a:endParaRPr lang="pl-PL" sz="800" dirty="0">
              <a:solidFill>
                <a:srgbClr val="8F8F8C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60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7698"/>
            <a:ext cx="9144000" cy="28673"/>
          </a:xfrm>
          <a:prstGeom prst="rect">
            <a:avLst/>
          </a:prstGeom>
        </p:spPr>
      </p:pic>
      <p:pic>
        <p:nvPicPr>
          <p:cNvPr id="8" name="Obraz 7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42" y="6388752"/>
            <a:ext cx="7778512" cy="21600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3925027" y="6488668"/>
            <a:ext cx="12939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400" dirty="0" smtClean="0">
                <a:solidFill>
                  <a:srgbClr val="8F8F8C"/>
                </a:solidFill>
                <a:latin typeface="Garamond Premr Pro" panose="02020402060506020403" pitchFamily="18" charset="0"/>
              </a:rPr>
              <a:t>upjp2.edu.pl</a:t>
            </a:r>
            <a:endParaRPr lang="pl-PL" sz="1400" dirty="0">
              <a:solidFill>
                <a:srgbClr val="8F8F8C"/>
              </a:solidFill>
              <a:latin typeface="Garamond Premr Pro" panose="02020402060506020403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48"/>
          <a:stretch/>
        </p:blipFill>
        <p:spPr>
          <a:xfrm>
            <a:off x="2166503" y="1468411"/>
            <a:ext cx="4810990" cy="4248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256</TotalTime>
  <Words>104</Words>
  <Application>Microsoft Office PowerPoint</Application>
  <PresentationFormat>Pokaz na ekranie (4:3)</PresentationFormat>
  <Paragraphs>26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Garamond</vt:lpstr>
      <vt:lpstr>Garamond Premr Pro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Maciej Gradowski</dc:creator>
  <cp:lastModifiedBy>Łukasz Rzepka</cp:lastModifiedBy>
  <cp:revision>20</cp:revision>
  <dcterms:created xsi:type="dcterms:W3CDTF">2020-12-16T09:09:58Z</dcterms:created>
  <dcterms:modified xsi:type="dcterms:W3CDTF">2020-12-18T08:58:06Z</dcterms:modified>
</cp:coreProperties>
</file>